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50" r:id="rId2"/>
    <p:sldId id="311" r:id="rId3"/>
    <p:sldId id="323" r:id="rId4"/>
    <p:sldId id="357" r:id="rId5"/>
    <p:sldId id="310" r:id="rId6"/>
    <p:sldId id="294" r:id="rId7"/>
    <p:sldId id="312" r:id="rId8"/>
    <p:sldId id="313" r:id="rId9"/>
    <p:sldId id="314" r:id="rId10"/>
    <p:sldId id="325" r:id="rId11"/>
    <p:sldId id="292" r:id="rId12"/>
    <p:sldId id="315" r:id="rId13"/>
    <p:sldId id="351" r:id="rId14"/>
    <p:sldId id="327" r:id="rId15"/>
    <p:sldId id="316" r:id="rId16"/>
    <p:sldId id="328" r:id="rId17"/>
    <p:sldId id="352" r:id="rId18"/>
    <p:sldId id="353" r:id="rId19"/>
    <p:sldId id="354" r:id="rId20"/>
    <p:sldId id="355" r:id="rId21"/>
    <p:sldId id="356" r:id="rId22"/>
    <p:sldId id="359" r:id="rId23"/>
    <p:sldId id="358" r:id="rId24"/>
    <p:sldId id="360" r:id="rId25"/>
    <p:sldId id="290" r:id="rId26"/>
    <p:sldId id="361" r:id="rId27"/>
    <p:sldId id="362" r:id="rId28"/>
    <p:sldId id="363" r:id="rId29"/>
    <p:sldId id="364" r:id="rId30"/>
    <p:sldId id="365" r:id="rId31"/>
    <p:sldId id="366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4671" autoAdjust="0"/>
  </p:normalViewPr>
  <p:slideViewPr>
    <p:cSldViewPr>
      <p:cViewPr varScale="1">
        <p:scale>
          <a:sx n="68" d="100"/>
          <a:sy n="68" d="100"/>
        </p:scale>
        <p:origin x="13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7BE532-2C02-4B6D-B4E5-232FDEBC42C8}" type="datetimeFigureOut">
              <a:rPr lang="ru-RU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4FB733B-1626-4251-9114-4FCC6521B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60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FB733B-1626-4251-9114-4FCC6521B527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30667-6DD3-4CE1-9696-27C7EB500EF6}" type="datetimeFigureOut">
              <a:rPr lang="ru-RU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CCAD-9B0E-471D-811E-BEB03A6688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8F0A6-69BA-4E9B-8AA7-4023767C76C6}" type="datetimeFigureOut">
              <a:rPr lang="ru-RU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4E4DA-7F0F-4E6C-B22B-C7A08FDA6C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48AB6-6668-4CD3-884B-9A49D3D3E134}" type="datetimeFigureOut">
              <a:rPr lang="ru-RU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A31E3-1C4B-4EBD-9A1E-6A39175A5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1665B-5D9C-42E0-88B6-370800A31685}" type="datetimeFigureOut">
              <a:rPr lang="ru-RU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E77D6-49A3-4D39-9F54-F0D53E4AD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DEE9A-52B5-4741-A213-D8DF7F74D49C}" type="datetimeFigureOut">
              <a:rPr lang="ru-RU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66AAB-1689-4B22-80A2-430C6449EF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066E8-28B2-42D7-AB6B-3E6FBA69B07B}" type="datetimeFigureOut">
              <a:rPr lang="ru-RU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6F7E1-937F-4970-9622-20718562DC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136D6-C579-48DF-9034-CDBDCAB3C2E5}" type="datetimeFigureOut">
              <a:rPr lang="ru-RU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F363-33B6-4C99-95CE-4B0CAA5055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182FD-4B41-402A-9FEE-5FB187230193}" type="datetimeFigureOut">
              <a:rPr lang="ru-RU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B813F-583A-486E-85EF-4467337DE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6836B-CD7B-4865-B1A2-AB488C7D302E}" type="datetimeFigureOut">
              <a:rPr lang="ru-RU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0662E-CD11-4662-B712-548736887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F2173-4D5D-4FD7-88EA-943CDBF81BB7}" type="datetimeFigureOut">
              <a:rPr lang="ru-RU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0E38D-2674-4308-AE13-B099720926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38D8-2C5C-4FE5-8FA1-6ADD1CFE9A28}" type="datetimeFigureOut">
              <a:rPr lang="ru-RU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32721-9FB9-4989-8E86-8C338204C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6905A5-DA4E-4085-B425-4B37806819E6}" type="datetimeFigureOut">
              <a:rPr lang="ru-RU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F7A5A1-4E43-4EE6-8BFA-71BD3BB51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slide" Target="slide16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4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31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8.xml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00937"/>
            <a:ext cx="3240360" cy="200405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65104"/>
            <a:ext cx="3059832" cy="20398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e-BY" i="1" dirty="0">
                <a:latin typeface="Times New Roman" pitchFamily="18" charset="0"/>
                <a:cs typeface="Times New Roman" pitchFamily="18" charset="0"/>
              </a:rPr>
              <a:t>Установа культуры «Гудзевіцкі дзяржаўны літаратурна –краязнаўчы музей»</a:t>
            </a:r>
            <a:br>
              <a:rPr lang="be-BY" i="1" dirty="0">
                <a:latin typeface="Times New Roman" pitchFamily="18" charset="0"/>
                <a:cs typeface="Times New Roman" pitchFamily="18" charset="0"/>
              </a:rPr>
            </a:br>
            <a:r>
              <a:rPr lang="be-BY" i="1" dirty="0">
                <a:latin typeface="Times New Roman" pitchFamily="18" charset="0"/>
                <a:cs typeface="Times New Roman" pitchFamily="18" charset="0"/>
              </a:rPr>
              <a:t>запрашае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узел 8">
            <a:hlinkClick r:id="rId4" action="ppaction://hlinksldjump"/>
          </p:cNvPr>
          <p:cNvSpPr/>
          <p:nvPr/>
        </p:nvSpPr>
        <p:spPr>
          <a:xfrm>
            <a:off x="2987824" y="5733256"/>
            <a:ext cx="457200" cy="457200"/>
          </a:xfrm>
          <a:prstGeom prst="flowChartConnector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12" name="Блок-схема: узел 11">
            <a:hlinkClick r:id="rId5" action="ppaction://hlinksldjump"/>
          </p:cNvPr>
          <p:cNvSpPr/>
          <p:nvPr/>
        </p:nvSpPr>
        <p:spPr>
          <a:xfrm>
            <a:off x="5338936" y="5733256"/>
            <a:ext cx="457200" cy="457200"/>
          </a:xfrm>
          <a:prstGeom prst="flowChartConnector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55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9712" y="6165304"/>
            <a:ext cx="5486400" cy="588838"/>
          </a:xfrm>
        </p:spPr>
        <p:txBody>
          <a:bodyPr/>
          <a:lstStyle/>
          <a:p>
            <a:pPr algn="ctr"/>
            <a:r>
              <a:rPr lang="be-BY" sz="3200" b="1" i="1" dirty="0">
                <a:latin typeface="Times New Roman" pitchFamily="18" charset="0"/>
                <a:cs typeface="Times New Roman" pitchFamily="18" charset="0"/>
              </a:rPr>
              <a:t>Камора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8034"/>
            <a:ext cx="8424936" cy="5874763"/>
          </a:xfrm>
          <a:prstGeom prst="rect">
            <a:avLst/>
          </a:prstGeom>
        </p:spPr>
      </p:pic>
      <p:sp>
        <p:nvSpPr>
          <p:cNvPr id="3" name="Блок-схема: узел 2">
            <a:hlinkClick r:id="" action="ppaction://hlinkshowjump?jump=firstslide"/>
          </p:cNvPr>
          <p:cNvSpPr/>
          <p:nvPr/>
        </p:nvSpPr>
        <p:spPr>
          <a:xfrm>
            <a:off x="8335727" y="6165304"/>
            <a:ext cx="457200" cy="457200"/>
          </a:xfrm>
          <a:prstGeom prst="flowChartConnector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6603" y="855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29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754">
        <p:split orient="vert"/>
      </p:transition>
    </mc:Choice>
    <mc:Fallback xmlns="">
      <p:transition spd="slow" advTm="15754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Bill Gates\Рабочий стол\06-02-2014_09-59-38\1-ая зала 005.JPG"/>
          <p:cNvPicPr>
            <a:picLocks noChangeAspect="1" noChangeArrowheads="1"/>
          </p:cNvPicPr>
          <p:nvPr/>
        </p:nvPicPr>
        <p:blipFill rotWithShape="1">
          <a:blip r:embed="rId2" cstate="print"/>
          <a:srcRect l="9568"/>
          <a:stretch/>
        </p:blipFill>
        <p:spPr bwMode="auto">
          <a:xfrm>
            <a:off x="0" y="188640"/>
            <a:ext cx="9143999" cy="6957392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-1" y="-134459"/>
            <a:ext cx="9143999" cy="129614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1-ая зала – «Літаратурны свет Бацькаўшчыны»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be-BY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Матэрыялы першай залы экспазіцыі знаёмяць з гісторыяй музея 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2" name="Штриховая стрелка вправо 1">
            <a:hlinkClick r:id="rId3" action="ppaction://hlinksldjump"/>
          </p:cNvPr>
          <p:cNvSpPr/>
          <p:nvPr/>
        </p:nvSpPr>
        <p:spPr>
          <a:xfrm>
            <a:off x="8028384" y="6453336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5" name="Стрелка влево 4">
            <a:hlinkClick r:id="rId4" action="ppaction://hlinksldjump"/>
          </p:cNvPr>
          <p:cNvSpPr/>
          <p:nvPr/>
        </p:nvSpPr>
        <p:spPr>
          <a:xfrm>
            <a:off x="86086" y="-181077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602">
        <p:split orient="vert"/>
      </p:transition>
    </mc:Choice>
    <mc:Fallback xmlns="">
      <p:transition spd="slow" advTm="15602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hlinkClick r:id="rId2" action="ppaction://hlinksldjump"/>
          </p:cNvPr>
          <p:cNvSpPr/>
          <p:nvPr/>
        </p:nvSpPr>
        <p:spPr>
          <a:xfrm>
            <a:off x="40424" y="0"/>
            <a:ext cx="9036495" cy="127537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be-BY" sz="2000" b="1" i="1" dirty="0">
                <a:latin typeface="Times New Roman" pitchFamily="18" charset="0"/>
                <a:cs typeface="Times New Roman" pitchFamily="18" charset="0"/>
              </a:rPr>
              <a:t>Таксама тут прадстаўлены экспанаты, звязаныя з імёнамі знакамітых беларусаў: Францыск Скарына, Францішак Багушэвіч, Максім Багдановіч…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" y="1290489"/>
            <a:ext cx="9119439" cy="5582624"/>
          </a:xfrm>
          <a:prstGeom prst="rect">
            <a:avLst/>
          </a:prstGeom>
        </p:spPr>
      </p:pic>
      <p:sp>
        <p:nvSpPr>
          <p:cNvPr id="2" name="Стрелка вправо 1">
            <a:hlinkClick r:id="rId4" action="ppaction://hlinksldjump"/>
          </p:cNvPr>
          <p:cNvSpPr/>
          <p:nvPr/>
        </p:nvSpPr>
        <p:spPr>
          <a:xfrm>
            <a:off x="3621735" y="5301208"/>
            <a:ext cx="978408" cy="484632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6" name="Штриховая стрелка вправо 5">
            <a:hlinkClick r:id="rId5" action="ppaction://hlinksldjump"/>
          </p:cNvPr>
          <p:cNvSpPr/>
          <p:nvPr/>
        </p:nvSpPr>
        <p:spPr>
          <a:xfrm>
            <a:off x="7884368" y="6263604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8" name="Стрелка влево 7">
            <a:hlinkClick r:id="rId2" action="ppaction://hlinksldjump"/>
          </p:cNvPr>
          <p:cNvSpPr/>
          <p:nvPr/>
        </p:nvSpPr>
        <p:spPr>
          <a:xfrm>
            <a:off x="37835" y="-18505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56">
        <p:split orient="vert"/>
      </p:transition>
    </mc:Choice>
    <mc:Fallback xmlns="">
      <p:transition spd="slow" advTm="16056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праект дзіва дзіўнае!!!\IMG_8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541"/>
            <a:ext cx="3826889" cy="600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726484"/>
            <a:ext cx="439248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800" b="1" dirty="0"/>
              <a:t>Зборнік “Дудка беларуская” 1896 г</a:t>
            </a:r>
            <a:r>
              <a:rPr lang="be-BY" sz="2800" dirty="0"/>
              <a:t>- якому больш за сто гадоў.  Імя аўтара гэтай кніжачкі,Францішка Багушэвіча. Гэты зборнік у музеі лічыцца амаль арыгінальным.  Падчас экскурсіі вы пачуеце змястоўны аповед пра гэты і іншыя друкаваныя выданні беларускай літаратуры канца ХІХ-ХХст.  </a:t>
            </a:r>
            <a:endParaRPr lang="ru-RU" sz="2800" dirty="0"/>
          </a:p>
        </p:txBody>
      </p:sp>
      <p:sp>
        <p:nvSpPr>
          <p:cNvPr id="4" name="Стрелка углом вверх 3">
            <a:hlinkClick r:id="rId3" action="ppaction://hlinksldjump"/>
          </p:cNvPr>
          <p:cNvSpPr/>
          <p:nvPr/>
        </p:nvSpPr>
        <p:spPr>
          <a:xfrm>
            <a:off x="182938" y="162541"/>
            <a:ext cx="425196" cy="365760"/>
          </a:xfrm>
          <a:prstGeom prst="bent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6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триховая стрелка вправо 1">
            <a:hlinkClick r:id="rId2" action="ppaction://hlinksldjump"/>
          </p:cNvPr>
          <p:cNvSpPr/>
          <p:nvPr/>
        </p:nvSpPr>
        <p:spPr>
          <a:xfrm>
            <a:off x="8165592" y="6112720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4" name="Стрелка влево 3">
            <a:hlinkClick r:id="rId3" action="ppaction://hlinksldjump"/>
          </p:cNvPr>
          <p:cNvSpPr/>
          <p:nvPr/>
        </p:nvSpPr>
        <p:spPr>
          <a:xfrm>
            <a:off x="-10814" y="0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2882E8-F77D-47E7-8DF5-BA0170CEC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960"/>
            <a:ext cx="9144000" cy="5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1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22">
        <p:split orient="vert"/>
      </p:transition>
    </mc:Choice>
    <mc:Fallback xmlns="">
      <p:transition spd="slow" advTm="15522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C279DB-8BE0-4C62-ADAA-6745613B3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834435"/>
            <a:ext cx="9074233" cy="605094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33255" y="0"/>
            <a:ext cx="9179356" cy="14847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be-BY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2-ая</a:t>
            </a:r>
            <a:r>
              <a:rPr lang="be-BY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зала</a:t>
            </a: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-«</a:t>
            </a:r>
            <a:r>
              <a:rPr lang="be-BY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Літаратурны свет Бацькаўшчыны»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be-BY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Экспазіцыя другой залы знаёміць з матэрыяламі пра Янку Купала, Якуба Коласа, Янку Брыля і многіх іншых пісьменнікаў, </a:t>
            </a:r>
            <a:r>
              <a:rPr lang="be-BY" sz="2000" b="1" dirty="0">
                <a:latin typeface="Times New Roman" pitchFamily="18" charset="0"/>
                <a:cs typeface="Times New Roman" pitchFamily="18" charset="0"/>
              </a:rPr>
              <a:t>якімі багата наша зямля.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Штриховая стрелка вправо 1">
            <a:hlinkClick r:id="rId4" action="ppaction://hlinksldjump"/>
          </p:cNvPr>
          <p:cNvSpPr/>
          <p:nvPr/>
        </p:nvSpPr>
        <p:spPr>
          <a:xfrm>
            <a:off x="7884368" y="6284072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0" y="-2003"/>
            <a:ext cx="899592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87">
        <p:split orient="vert"/>
      </p:transition>
    </mc:Choice>
    <mc:Fallback xmlns="">
      <p:transition spd="slow" advTm="15287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Bill Gates\Рабочий стол\06-02-2014_09-59-38\2-ая зала 004.JPG"/>
          <p:cNvPicPr>
            <a:picLocks noChangeAspect="1" noChangeArrowheads="1"/>
          </p:cNvPicPr>
          <p:nvPr/>
        </p:nvPicPr>
        <p:blipFill>
          <a:blip r:embed="rId2" cstate="print"/>
          <a:srcRect l="2041"/>
          <a:stretch>
            <a:fillRect/>
          </a:stretch>
        </p:blipFill>
        <p:spPr bwMode="auto">
          <a:xfrm>
            <a:off x="0" y="0"/>
            <a:ext cx="9050097" cy="6835129"/>
          </a:xfrm>
          <a:prstGeom prst="rect">
            <a:avLst/>
          </a:prstGeom>
          <a:noFill/>
        </p:spPr>
      </p:pic>
      <p:sp>
        <p:nvSpPr>
          <p:cNvPr id="3" name="Стрелка вверх 2">
            <a:hlinkClick r:id="rId3" action="ppaction://hlinksldjump"/>
          </p:cNvPr>
          <p:cNvSpPr/>
          <p:nvPr/>
        </p:nvSpPr>
        <p:spPr>
          <a:xfrm>
            <a:off x="1521372" y="3573016"/>
            <a:ext cx="484632" cy="978408"/>
          </a:xfrm>
          <a:prstGeom prst="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10" name="Штриховая стрелка вправо 9">
            <a:hlinkClick r:id="rId4" action="ppaction://hlinksldjump"/>
          </p:cNvPr>
          <p:cNvSpPr/>
          <p:nvPr/>
        </p:nvSpPr>
        <p:spPr>
          <a:xfrm>
            <a:off x="7812360" y="6165304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12" name="Стрелка влево 11">
            <a:hlinkClick r:id="rId5" action="ppaction://hlinksldjump"/>
          </p:cNvPr>
          <p:cNvSpPr/>
          <p:nvPr/>
        </p:nvSpPr>
        <p:spPr>
          <a:xfrm>
            <a:off x="0" y="0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979964"/>
      </p:ext>
    </p:extLst>
  </p:cSld>
  <p:clrMapOvr>
    <a:masterClrMapping/>
  </p:clrMapOvr>
  <p:transition advTm="15695"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" y="-1"/>
            <a:ext cx="9145016" cy="25971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24944"/>
            <a:ext cx="3168259" cy="3592291"/>
          </a:xfrm>
          <a:prstGeom prst="rect">
            <a:avLst/>
          </a:prstGeom>
        </p:spPr>
      </p:pic>
      <p:sp>
        <p:nvSpPr>
          <p:cNvPr id="4" name="Стрелка углом вверх 3">
            <a:hlinkClick r:id="rId4" action="ppaction://hlinksldjump"/>
          </p:cNvPr>
          <p:cNvSpPr/>
          <p:nvPr/>
        </p:nvSpPr>
        <p:spPr>
          <a:xfrm>
            <a:off x="182938" y="116632"/>
            <a:ext cx="572638" cy="504056"/>
          </a:xfrm>
          <a:prstGeom prst="bent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38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C4F537-B90B-4633-AFF9-C6E2C2230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8"/>
            <a:ext cx="9144000" cy="6098223"/>
          </a:xfrm>
          <a:prstGeom prst="rect">
            <a:avLst/>
          </a:prstGeom>
        </p:spPr>
      </p:pic>
      <p:sp>
        <p:nvSpPr>
          <p:cNvPr id="4" name="Стрелка влево 3">
            <a:hlinkClick r:id="rId3" action="ppaction://hlinksldjump"/>
          </p:cNvPr>
          <p:cNvSpPr/>
          <p:nvPr/>
        </p:nvSpPr>
        <p:spPr>
          <a:xfrm>
            <a:off x="1907704" y="4221088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5" name="Стрелка влево 4">
            <a:hlinkClick r:id="rId4" action="ppaction://hlinksldjump"/>
          </p:cNvPr>
          <p:cNvSpPr/>
          <p:nvPr/>
        </p:nvSpPr>
        <p:spPr>
          <a:xfrm>
            <a:off x="6228184" y="2944367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7" name="Стрелка влево 6">
            <a:hlinkClick r:id="rId5" action="ppaction://hlinksldjump"/>
          </p:cNvPr>
          <p:cNvSpPr/>
          <p:nvPr/>
        </p:nvSpPr>
        <p:spPr>
          <a:xfrm>
            <a:off x="93170" y="44624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6" name="Штриховая стрелка вправо 5">
            <a:hlinkClick r:id="rId6" action="ppaction://hlinksldjump"/>
          </p:cNvPr>
          <p:cNvSpPr/>
          <p:nvPr/>
        </p:nvSpPr>
        <p:spPr>
          <a:xfrm>
            <a:off x="7740352" y="6256736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74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2538"/>
            <a:ext cx="5475965" cy="6597352"/>
          </a:xfrm>
          <a:prstGeom prst="rect">
            <a:avLst/>
          </a:prstGeom>
        </p:spPr>
      </p:pic>
      <p:sp>
        <p:nvSpPr>
          <p:cNvPr id="4" name="Стрелка углом вверх 3">
            <a:hlinkClick r:id="rId3" action="ppaction://hlinksldjump"/>
          </p:cNvPr>
          <p:cNvSpPr/>
          <p:nvPr/>
        </p:nvSpPr>
        <p:spPr>
          <a:xfrm>
            <a:off x="258372" y="67312"/>
            <a:ext cx="425196" cy="432048"/>
          </a:xfrm>
          <a:prstGeom prst="bent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67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2400" dirty="0"/>
              <a:t> </a:t>
            </a:r>
            <a:r>
              <a:rPr lang="be-BY" sz="2400" b="1" i="1" dirty="0">
                <a:latin typeface="Times New Roman" pitchFamily="18" charset="0"/>
                <a:cs typeface="Times New Roman" pitchFamily="18" charset="0"/>
              </a:rPr>
              <a:t>Першых наведвальнікаў музей прыняў 2 лютага 1968 года. Яго адкрыццё было прымеркавана да 130-годдзя з дня нараджэння Кастуся Каліноўскага. 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4" y="1412776"/>
            <a:ext cx="9217024" cy="5445224"/>
          </a:xfrm>
          <a:prstGeom prst="rect">
            <a:avLst/>
          </a:prstGeom>
        </p:spPr>
      </p:pic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 rot="20873161">
            <a:off x="2518435" y="6369082"/>
            <a:ext cx="978408" cy="484632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5" name="Стрелка влево 4">
            <a:hlinkClick r:id="rId4" action="ppaction://hlinksldjump"/>
          </p:cNvPr>
          <p:cNvSpPr/>
          <p:nvPr/>
        </p:nvSpPr>
        <p:spPr>
          <a:xfrm>
            <a:off x="0" y="0"/>
            <a:ext cx="978408" cy="332656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85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160">
        <p:split orient="vert"/>
      </p:transition>
    </mc:Choice>
    <mc:Fallback xmlns="">
      <p:transition spd="slow" advTm="1616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3" y="492809"/>
            <a:ext cx="9167383" cy="5888519"/>
          </a:xfrm>
          <a:prstGeom prst="rect">
            <a:avLst/>
          </a:prstGeom>
        </p:spPr>
      </p:pic>
      <p:sp>
        <p:nvSpPr>
          <p:cNvPr id="6" name="Стрелка углом вверх 5"/>
          <p:cNvSpPr/>
          <p:nvPr/>
        </p:nvSpPr>
        <p:spPr>
          <a:xfrm>
            <a:off x="251520" y="686976"/>
            <a:ext cx="648072" cy="365760"/>
          </a:xfrm>
          <a:prstGeom prst="bent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28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16" y="1317117"/>
            <a:ext cx="9144000" cy="550660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3255" y="0"/>
            <a:ext cx="9179356" cy="14847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be-BY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Зала</a:t>
            </a: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-«</a:t>
            </a:r>
            <a:r>
              <a:rPr lang="be-BY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Народнае ткацтва»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be-BY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Экспазіцыя знаёміць з працэсам ператварэння раслінкі ў нітачку, а таксама знаёміць з прыладамі працы, якімі карысталіся нашы продкі.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>
            <a:hlinkClick r:id="rId3" action="ppaction://hlinksldjump"/>
          </p:cNvPr>
          <p:cNvSpPr/>
          <p:nvPr/>
        </p:nvSpPr>
        <p:spPr>
          <a:xfrm rot="5400000">
            <a:off x="5394952" y="5893325"/>
            <a:ext cx="484632" cy="978408"/>
          </a:xfrm>
          <a:prstGeom prst="down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9" name="Двойная стрелка влево/вправо 8">
            <a:hlinkClick r:id="rId4" action="ppaction://hlinksldjump"/>
          </p:cNvPr>
          <p:cNvSpPr/>
          <p:nvPr/>
        </p:nvSpPr>
        <p:spPr>
          <a:xfrm rot="1682582">
            <a:off x="1230154" y="3259295"/>
            <a:ext cx="1216152" cy="484632"/>
          </a:xfrm>
          <a:prstGeom prst="left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12" name="Штриховая стрелка вправо 11">
            <a:hlinkClick r:id="rId5" action="ppaction://hlinksldjump"/>
          </p:cNvPr>
          <p:cNvSpPr/>
          <p:nvPr/>
        </p:nvSpPr>
        <p:spPr>
          <a:xfrm>
            <a:off x="7884368" y="6273186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13" name="Стрелка влево 12">
            <a:hlinkClick r:id="rId6" action="ppaction://hlinksldjump"/>
          </p:cNvPr>
          <p:cNvSpPr/>
          <p:nvPr/>
        </p:nvSpPr>
        <p:spPr>
          <a:xfrm>
            <a:off x="40544" y="18332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56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3295"/>
            <a:ext cx="3019939" cy="6269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3295"/>
            <a:ext cx="4687399" cy="6269194"/>
          </a:xfrm>
          <a:prstGeom prst="rect">
            <a:avLst/>
          </a:prstGeom>
        </p:spPr>
      </p:pic>
      <p:sp>
        <p:nvSpPr>
          <p:cNvPr id="7" name="Стрелка углом вверх 6">
            <a:hlinkClick r:id="rId4" action="ppaction://hlinksldjump"/>
          </p:cNvPr>
          <p:cNvSpPr/>
          <p:nvPr/>
        </p:nvSpPr>
        <p:spPr>
          <a:xfrm>
            <a:off x="179512" y="180656"/>
            <a:ext cx="432048" cy="440032"/>
          </a:xfrm>
          <a:prstGeom prst="bent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5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12974"/>
            <a:ext cx="8604448" cy="2201593"/>
          </a:xfrm>
          <a:prstGeom prst="rect">
            <a:avLst/>
          </a:prstGeom>
        </p:spPr>
      </p:pic>
      <p:sp>
        <p:nvSpPr>
          <p:cNvPr id="4" name="Стрелка углом вверх 3">
            <a:hlinkClick r:id="rId3" action="ppaction://hlinksldjump"/>
          </p:cNvPr>
          <p:cNvSpPr/>
          <p:nvPr/>
        </p:nvSpPr>
        <p:spPr>
          <a:xfrm>
            <a:off x="251520" y="332656"/>
            <a:ext cx="504056" cy="365760"/>
          </a:xfrm>
          <a:prstGeom prst="bent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1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0" y="231442"/>
            <a:ext cx="4572635" cy="6386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96752"/>
            <a:ext cx="3767327" cy="1224137"/>
          </a:xfrm>
          <a:prstGeom prst="rect">
            <a:avLst/>
          </a:prstGeom>
        </p:spPr>
      </p:pic>
      <p:sp>
        <p:nvSpPr>
          <p:cNvPr id="4" name="Штриховая стрелка вправо 3">
            <a:hlinkClick r:id="rId4" action="ppaction://hlinksldjump"/>
          </p:cNvPr>
          <p:cNvSpPr/>
          <p:nvPr/>
        </p:nvSpPr>
        <p:spPr>
          <a:xfrm>
            <a:off x="7592591" y="6119588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0" y="0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9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683568" y="476672"/>
            <a:ext cx="7643866" cy="5940184"/>
          </a:xfrm>
          <a:prstGeom prst="verticalScroll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40824" y="1340768"/>
            <a:ext cx="5929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3600" dirty="0">
                <a:solidFill>
                  <a:srgbClr val="FF0000"/>
                </a:solidFill>
                <a:latin typeface="Monotype Corsiva" pitchFamily="66" charset="0"/>
              </a:rPr>
              <a:t>Наш адрас:  </a:t>
            </a:r>
            <a:r>
              <a:rPr lang="be-BY" sz="3600" dirty="0">
                <a:solidFill>
                  <a:srgbClr val="00B050"/>
                </a:solidFill>
                <a:latin typeface="Monotype Corsiva" pitchFamily="66" charset="0"/>
              </a:rPr>
              <a:t>в. Гудзевічы</a:t>
            </a:r>
          </a:p>
          <a:p>
            <a:pPr algn="just"/>
            <a:r>
              <a:rPr lang="be-BY" sz="3600" dirty="0">
                <a:solidFill>
                  <a:srgbClr val="FF0000"/>
                </a:solidFill>
                <a:latin typeface="Monotype Corsiva" pitchFamily="66" charset="0"/>
              </a:rPr>
              <a:t>  </a:t>
            </a:r>
            <a:r>
              <a:rPr lang="be-BY" sz="3600" dirty="0">
                <a:solidFill>
                  <a:srgbClr val="00B050"/>
                </a:solidFill>
                <a:latin typeface="Monotype Corsiva" pitchFamily="66" charset="0"/>
              </a:rPr>
              <a:t>вул.Цэнтральная, 7</a:t>
            </a:r>
          </a:p>
          <a:p>
            <a:r>
              <a:rPr lang="be-BY" sz="3600" dirty="0">
                <a:solidFill>
                  <a:srgbClr val="00B050"/>
                </a:solidFill>
                <a:latin typeface="Monotype Corsiva" pitchFamily="66" charset="0"/>
              </a:rPr>
              <a:t>Мастоўскі  раён</a:t>
            </a:r>
          </a:p>
          <a:p>
            <a:r>
              <a:rPr lang="be-BY" sz="3600" dirty="0">
                <a:solidFill>
                  <a:srgbClr val="00B050"/>
                </a:solidFill>
                <a:latin typeface="Monotype Corsiva" pitchFamily="66" charset="0"/>
              </a:rPr>
              <a:t>Гродзенская вобласць</a:t>
            </a:r>
          </a:p>
          <a:p>
            <a:r>
              <a:rPr lang="be-BY" sz="3600" dirty="0">
                <a:solidFill>
                  <a:srgbClr val="FF0000"/>
                </a:solidFill>
                <a:latin typeface="Monotype Corsiva" pitchFamily="66" charset="0"/>
              </a:rPr>
              <a:t>Тэлефон: </a:t>
            </a:r>
            <a:r>
              <a:rPr lang="be-BY" sz="3600" dirty="0">
                <a:solidFill>
                  <a:srgbClr val="00B050"/>
                </a:solidFill>
                <a:latin typeface="Monotype Corsiva" pitchFamily="66" charset="0"/>
              </a:rPr>
              <a:t>8-015-15-38-7-82</a:t>
            </a:r>
          </a:p>
          <a:p>
            <a:pPr algn="ctr"/>
            <a:r>
              <a:rPr lang="be-BY" sz="3600" dirty="0">
                <a:solidFill>
                  <a:srgbClr val="00B050"/>
                </a:solidFill>
                <a:latin typeface="Monotype Corsiva" pitchFamily="66" charset="0"/>
              </a:rPr>
              <a:t>   Шчыра запрашаем!!!</a:t>
            </a:r>
          </a:p>
        </p:txBody>
      </p:sp>
      <p:sp>
        <p:nvSpPr>
          <p:cNvPr id="4" name="Стрелка углом вверх 3">
            <a:hlinkClick r:id="" action="ppaction://hlinkshowjump?jump=firstslide"/>
          </p:cNvPr>
          <p:cNvSpPr/>
          <p:nvPr/>
        </p:nvSpPr>
        <p:spPr>
          <a:xfrm>
            <a:off x="8035236" y="5685336"/>
            <a:ext cx="850392" cy="731520"/>
          </a:xfrm>
          <a:prstGeom prst="bent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42123" y="134053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590">
        <p:split orient="vert"/>
      </p:transition>
    </mc:Choice>
    <mc:Fallback xmlns="">
      <p:transition spd="slow" advTm="1759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97675"/>
            <a:ext cx="9252520" cy="6336478"/>
          </a:xfrm>
          <a:prstGeom prst="rect">
            <a:avLst/>
          </a:prstGeom>
        </p:spPr>
      </p:pic>
      <p:sp>
        <p:nvSpPr>
          <p:cNvPr id="4" name="Штриховая стрелка вправо 3">
            <a:hlinkClick r:id="rId3" action="ppaction://hlinksldjump"/>
          </p:cNvPr>
          <p:cNvSpPr/>
          <p:nvPr/>
        </p:nvSpPr>
        <p:spPr>
          <a:xfrm>
            <a:off x="7884368" y="5968704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5" name="Стрелка вверх 4">
            <a:hlinkClick r:id="rId4" action="ppaction://hlinksldjump"/>
          </p:cNvPr>
          <p:cNvSpPr/>
          <p:nvPr/>
        </p:nvSpPr>
        <p:spPr>
          <a:xfrm>
            <a:off x="683568" y="3659965"/>
            <a:ext cx="484632" cy="978408"/>
          </a:xfrm>
          <a:prstGeom prst="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33255" y="0"/>
            <a:ext cx="9179356" cy="14847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be-BY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Зала</a:t>
            </a: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-«</a:t>
            </a:r>
            <a:r>
              <a:rPr lang="be-BY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Народнае ткацтва»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be-BY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Экспазіцыя знаёміць з унікальнай калекцыяй  падвойных дываноў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лево 8">
            <a:hlinkClick r:id="rId5" action="ppaction://hlinksldjump"/>
          </p:cNvPr>
          <p:cNvSpPr/>
          <p:nvPr/>
        </p:nvSpPr>
        <p:spPr>
          <a:xfrm>
            <a:off x="30543" y="13043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3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48"/>
            <a:ext cx="9144000" cy="6824952"/>
          </a:xfrm>
          <a:prstGeom prst="rect">
            <a:avLst/>
          </a:prstGeom>
        </p:spPr>
      </p:pic>
      <p:sp>
        <p:nvSpPr>
          <p:cNvPr id="4" name="Стрелка углом вверх 3"/>
          <p:cNvSpPr/>
          <p:nvPr/>
        </p:nvSpPr>
        <p:spPr>
          <a:xfrm>
            <a:off x="326954" y="309820"/>
            <a:ext cx="425196" cy="365760"/>
          </a:xfrm>
          <a:prstGeom prst="bent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7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49"/>
            <a:ext cx="9144000" cy="6741368"/>
          </a:xfrm>
          <a:prstGeom prst="rect">
            <a:avLst/>
          </a:prstGeom>
        </p:spPr>
      </p:pic>
      <p:sp>
        <p:nvSpPr>
          <p:cNvPr id="3" name="Штриховая стрелка вправо 2">
            <a:hlinkClick r:id="rId3" action="ppaction://hlinksldjump"/>
          </p:cNvPr>
          <p:cNvSpPr/>
          <p:nvPr/>
        </p:nvSpPr>
        <p:spPr>
          <a:xfrm>
            <a:off x="7812360" y="6193310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 rot="19315318">
            <a:off x="6489536" y="3587569"/>
            <a:ext cx="978408" cy="484632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5" name="Стрелка вверх 4">
            <a:hlinkClick r:id="rId5" action="ppaction://hlinksldjump"/>
          </p:cNvPr>
          <p:cNvSpPr/>
          <p:nvPr/>
        </p:nvSpPr>
        <p:spPr>
          <a:xfrm rot="12953147">
            <a:off x="1212363" y="4166070"/>
            <a:ext cx="484632" cy="978408"/>
          </a:xfrm>
          <a:prstGeom prst="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6" name="Стрелка влево 5">
            <a:hlinkClick r:id="rId6" action="ppaction://hlinksldjump"/>
          </p:cNvPr>
          <p:cNvSpPr/>
          <p:nvPr/>
        </p:nvSpPr>
        <p:spPr>
          <a:xfrm>
            <a:off x="1180" y="64449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86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7675"/>
            <a:ext cx="4773364" cy="6741368"/>
          </a:xfrm>
          <a:prstGeom prst="rect">
            <a:avLst/>
          </a:prstGeom>
        </p:spPr>
      </p:pic>
      <p:sp>
        <p:nvSpPr>
          <p:cNvPr id="4" name="Стрелка углом вверх 3">
            <a:hlinkClick r:id="rId3" action="ppaction://hlinksldjump"/>
          </p:cNvPr>
          <p:cNvSpPr/>
          <p:nvPr/>
        </p:nvSpPr>
        <p:spPr>
          <a:xfrm>
            <a:off x="395536" y="332656"/>
            <a:ext cx="425196" cy="504056"/>
          </a:xfrm>
          <a:prstGeom prst="bent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5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ujitsu\Desktop\на вірт. музей\IMG_9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11205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верх 2">
            <a:hlinkClick r:id="rId3" action="ppaction://hlinksldjump"/>
          </p:cNvPr>
          <p:cNvSpPr/>
          <p:nvPr/>
        </p:nvSpPr>
        <p:spPr>
          <a:xfrm rot="4240481">
            <a:off x="418998" y="3861048"/>
            <a:ext cx="484632" cy="978408"/>
          </a:xfrm>
          <a:prstGeom prst="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4" name="Стрелка влево 3">
            <a:hlinkClick r:id="rId4" action="ppaction://hlinksldjump"/>
          </p:cNvPr>
          <p:cNvSpPr/>
          <p:nvPr/>
        </p:nvSpPr>
        <p:spPr>
          <a:xfrm>
            <a:off x="-571500" y="18332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178">
        <p:split orient="vert"/>
      </p:transition>
    </mc:Choice>
    <mc:Fallback xmlns="">
      <p:transition spd="slow" advTm="16178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35" y="207434"/>
            <a:ext cx="4896544" cy="64117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6122"/>
            <a:ext cx="4356398" cy="6383090"/>
          </a:xfrm>
          <a:prstGeom prst="rect">
            <a:avLst/>
          </a:prstGeom>
        </p:spPr>
      </p:pic>
      <p:sp>
        <p:nvSpPr>
          <p:cNvPr id="6" name="Штриховая стрелка вправо 5">
            <a:hlinkClick r:id="rId4" action="ppaction://hlinksldjump"/>
          </p:cNvPr>
          <p:cNvSpPr/>
          <p:nvPr/>
        </p:nvSpPr>
        <p:spPr>
          <a:xfrm>
            <a:off x="7452320" y="5799347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7" name="Штриховая стрелка вправо 6">
            <a:hlinkClick r:id="rId5" action="ppaction://hlinksldjump"/>
          </p:cNvPr>
          <p:cNvSpPr/>
          <p:nvPr/>
        </p:nvSpPr>
        <p:spPr>
          <a:xfrm rot="10800000">
            <a:off x="107504" y="0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48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4" name="Стрелка углом вверх 3">
            <a:hlinkClick r:id="rId3" action="ppaction://hlinksldjump"/>
          </p:cNvPr>
          <p:cNvSpPr/>
          <p:nvPr/>
        </p:nvSpPr>
        <p:spPr>
          <a:xfrm>
            <a:off x="210845" y="260648"/>
            <a:ext cx="576064" cy="576064"/>
          </a:xfrm>
          <a:prstGeom prst="bent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8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Штриховая стрелка вправо 2">
            <a:hlinkClick r:id="rId3" action="ppaction://hlinksldjump"/>
          </p:cNvPr>
          <p:cNvSpPr/>
          <p:nvPr/>
        </p:nvSpPr>
        <p:spPr>
          <a:xfrm>
            <a:off x="7596336" y="6165304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4" name="Стрелка влево 3">
            <a:hlinkClick r:id="rId4" action="ppaction://hlinksldjump"/>
          </p:cNvPr>
          <p:cNvSpPr/>
          <p:nvPr/>
        </p:nvSpPr>
        <p:spPr>
          <a:xfrm>
            <a:off x="0" y="18332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1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8958"/>
          </a:xfrm>
        </p:spPr>
        <p:txBody>
          <a:bodyPr/>
          <a:lstStyle/>
          <a:p>
            <a:r>
              <a:rPr lang="be-BY" sz="2000" b="1" i="1" dirty="0">
                <a:latin typeface="Times New Roman" pitchFamily="18" charset="0"/>
                <a:cs typeface="Times New Roman" pitchFamily="18" charset="0"/>
              </a:rPr>
              <a:t>Этнаграфічны аддзел – найбольш цікавы для турыстаў. Тут можна пазнаёміцца з бытам, ладам жыцця беларускіх сялян першай паловы ХХ стагоддзя.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352928" cy="5568619"/>
          </a:xfrm>
        </p:spPr>
      </p:pic>
      <p:sp>
        <p:nvSpPr>
          <p:cNvPr id="3" name="Стрелка влево 2">
            <a:hlinkClick r:id="rId3" action="ppaction://hlinksldjump"/>
          </p:cNvPr>
          <p:cNvSpPr/>
          <p:nvPr/>
        </p:nvSpPr>
        <p:spPr>
          <a:xfrm>
            <a:off x="4139952" y="4670228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70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331">
        <p:split orient="vert"/>
      </p:transition>
    </mc:Choice>
    <mc:Fallback xmlns="">
      <p:transition spd="slow" advTm="16331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" y="836712"/>
            <a:ext cx="8906721" cy="5472608"/>
          </a:xfrm>
          <a:prstGeom prst="rect">
            <a:avLst/>
          </a:prstGeom>
        </p:spPr>
      </p:pic>
      <p:sp>
        <p:nvSpPr>
          <p:cNvPr id="3" name="Стрелка вверх 2">
            <a:hlinkClick r:id="rId4" action="ppaction://hlinksldjump"/>
          </p:cNvPr>
          <p:cNvSpPr/>
          <p:nvPr/>
        </p:nvSpPr>
        <p:spPr>
          <a:xfrm rot="1906586">
            <a:off x="1787329" y="4131350"/>
            <a:ext cx="484632" cy="978408"/>
          </a:xfrm>
          <a:prstGeom prst="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633">
        <p:split orient="vert"/>
      </p:transition>
    </mc:Choice>
    <mc:Fallback xmlns="">
      <p:transition spd="slow" advTm="18633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949280"/>
            <a:ext cx="5486400" cy="648072"/>
          </a:xfrm>
        </p:spPr>
        <p:txBody>
          <a:bodyPr/>
          <a:lstStyle/>
          <a:p>
            <a:pPr algn="ctr"/>
            <a:br>
              <a:rPr lang="be-BY" sz="3600" i="1" dirty="0">
                <a:latin typeface="Times New Roman" pitchFamily="18" charset="0"/>
                <a:cs typeface="Times New Roman" pitchFamily="18" charset="0"/>
              </a:rPr>
            </a:br>
            <a:br>
              <a:rPr lang="be-BY" sz="3600" i="1" dirty="0">
                <a:latin typeface="Times New Roman" pitchFamily="18" charset="0"/>
                <a:cs typeface="Times New Roman" pitchFamily="18" charset="0"/>
              </a:rPr>
            </a:br>
            <a:br>
              <a:rPr lang="be-BY" sz="3600" i="1" dirty="0">
                <a:latin typeface="Times New Roman" pitchFamily="18" charset="0"/>
                <a:cs typeface="Times New Roman" pitchFamily="18" charset="0"/>
              </a:rPr>
            </a:br>
            <a:br>
              <a:rPr lang="be-BY" sz="3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3600" i="1" dirty="0">
                <a:latin typeface="Times New Roman" pitchFamily="18" charset="0"/>
                <a:cs typeface="Times New Roman" pitchFamily="18" charset="0"/>
              </a:rPr>
              <a:t>Куток гаспадыні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332656"/>
            <a:ext cx="8870599" cy="5416126"/>
          </a:xfrm>
        </p:spPr>
      </p:pic>
      <p:sp>
        <p:nvSpPr>
          <p:cNvPr id="3" name="Штриховая стрелка вправо 2">
            <a:hlinkClick r:id="rId3" action="ppaction://hlinksldjump"/>
          </p:cNvPr>
          <p:cNvSpPr/>
          <p:nvPr/>
        </p:nvSpPr>
        <p:spPr>
          <a:xfrm>
            <a:off x="7884368" y="6309320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4" name="Стрелка влево 3">
            <a:hlinkClick r:id="rId4" action="ppaction://hlinksldjump"/>
          </p:cNvPr>
          <p:cNvSpPr/>
          <p:nvPr/>
        </p:nvSpPr>
        <p:spPr>
          <a:xfrm rot="2071386">
            <a:off x="158684" y="3973340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76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736">
        <p:split orient="vert"/>
      </p:transition>
    </mc:Choice>
    <mc:Fallback xmlns="">
      <p:transition spd="slow" advTm="15736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3" y="123384"/>
            <a:ext cx="8963129" cy="553786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35696" y="5589240"/>
            <a:ext cx="5486400" cy="804862"/>
          </a:xfrm>
        </p:spPr>
        <p:txBody>
          <a:bodyPr/>
          <a:lstStyle/>
          <a:p>
            <a:pPr algn="ctr"/>
            <a:endParaRPr lang="be-BY" dirty="0"/>
          </a:p>
          <a:p>
            <a:pPr algn="ctr"/>
            <a:r>
              <a:rPr lang="be-BY" sz="4000" b="1" i="1" dirty="0">
                <a:latin typeface="Times New Roman" pitchFamily="18" charset="0"/>
                <a:cs typeface="Times New Roman" pitchFamily="18" charset="0"/>
              </a:rPr>
              <a:t>Покуць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Штриховая стрелка вправо 5">
            <a:hlinkClick r:id="rId3" action="ppaction://hlinksldjump"/>
          </p:cNvPr>
          <p:cNvSpPr/>
          <p:nvPr/>
        </p:nvSpPr>
        <p:spPr>
          <a:xfrm>
            <a:off x="8028384" y="6191596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34585" y="7875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67">
        <p:split orient="vert"/>
      </p:transition>
    </mc:Choice>
    <mc:Fallback xmlns="">
      <p:transition spd="slow" advTm="15567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5949280"/>
            <a:ext cx="3312368" cy="576064"/>
          </a:xfrm>
        </p:spPr>
        <p:txBody>
          <a:bodyPr/>
          <a:lstStyle/>
          <a:p>
            <a:pPr algn="ctr"/>
            <a:r>
              <a:rPr lang="be-BY" sz="3200" i="1" dirty="0">
                <a:latin typeface="Times New Roman" pitchFamily="18" charset="0"/>
                <a:cs typeface="Times New Roman" pitchFamily="18" charset="0"/>
              </a:rPr>
              <a:t>Сені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16632"/>
            <a:ext cx="8496944" cy="5826476"/>
          </a:xfrm>
        </p:spPr>
      </p:pic>
      <p:sp>
        <p:nvSpPr>
          <p:cNvPr id="3" name="Штриховая стрелка вправо 2">
            <a:hlinkClick r:id="rId3" action="ppaction://hlinksldjump"/>
          </p:cNvPr>
          <p:cNvSpPr/>
          <p:nvPr/>
        </p:nvSpPr>
        <p:spPr>
          <a:xfrm>
            <a:off x="7913049" y="6120969"/>
            <a:ext cx="978408" cy="484632"/>
          </a:xfrm>
          <a:prstGeom prst="strip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4" name="Стрелка влево 3">
            <a:hlinkClick r:id="rId4" action="ppaction://hlinksldjump"/>
          </p:cNvPr>
          <p:cNvSpPr/>
          <p:nvPr/>
        </p:nvSpPr>
        <p:spPr>
          <a:xfrm>
            <a:off x="0" y="0"/>
            <a:ext cx="978408" cy="484632"/>
          </a:xfrm>
          <a:prstGeom prst="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2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56">
        <p:split orient="vert"/>
      </p:transition>
    </mc:Choice>
    <mc:Fallback xmlns="">
      <p:transition spd="slow" advTm="16656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8100000" scaled="1"/>
        </a:gradFill>
      </a:spPr>
      <a:bodyPr rtlCol="0"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234</Words>
  <Application>Microsoft Office PowerPoint</Application>
  <PresentationFormat>Экран (4:3)</PresentationFormat>
  <Paragraphs>25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Monotype Corsiva</vt:lpstr>
      <vt:lpstr>Times New Roman</vt:lpstr>
      <vt:lpstr>Тема Office</vt:lpstr>
      <vt:lpstr>Установа культуры «Гудзевіцкі дзяржаўны літаратурна –краязнаўчы музей» запрашае</vt:lpstr>
      <vt:lpstr> Першых наведвальнікаў музей прыняў 2 лютага 1968 года. Яго адкрыццё было прымеркавана да 130-годдзя з дня нараджэння Кастуся Каліноўскага.  </vt:lpstr>
      <vt:lpstr>Презентация PowerPoint</vt:lpstr>
      <vt:lpstr>Презентация PowerPoint</vt:lpstr>
      <vt:lpstr>Этнаграфічны аддзел – найбольш цікавы для турыстаў. Тут можна пазнаёміцца з бытам, ладам жыцця беларускіх сялян першай паловы ХХ стагоддзя.</vt:lpstr>
      <vt:lpstr>Презентация PowerPoint</vt:lpstr>
      <vt:lpstr>    Куток гаспадыні</vt:lpstr>
      <vt:lpstr>Презентация PowerPoint</vt:lpstr>
      <vt:lpstr>Сені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WareZ Provider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Owl</cp:lastModifiedBy>
  <cp:revision>385</cp:revision>
  <dcterms:created xsi:type="dcterms:W3CDTF">2008-04-14T18:26:25Z</dcterms:created>
  <dcterms:modified xsi:type="dcterms:W3CDTF">2023-12-22T07:09:44Z</dcterms:modified>
</cp:coreProperties>
</file>